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Economica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bold.fntdata"/><Relationship Id="rId16" Type="http://schemas.openxmlformats.org/officeDocument/2006/relationships/font" Target="fonts/Economic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Economica-boldItalic.fntdata"/><Relationship Id="rId6" Type="http://schemas.openxmlformats.org/officeDocument/2006/relationships/slide" Target="slides/slide1.xml"/><Relationship Id="rId18" Type="http://schemas.openxmlformats.org/officeDocument/2006/relationships/font" Target="fonts/Economic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4c03fd5dc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44c03fd5dc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44c03fd5d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44c03fd5d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44c03fd5dc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44c03fd5dc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44c03fd5dc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44c03fd5dc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44c03fd5dc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44c03fd5dc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44c03fd5dc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44c03fd5dc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4c03fd5dc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4c03fd5dc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5c4b2ce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45c4b2ce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44c03fd5dc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44c03fd5dc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Open3D</a:t>
            </a:r>
            <a:endParaRPr/>
          </a:p>
        </p:txBody>
      </p:sp>
      <p:sp>
        <p:nvSpPr>
          <p:cNvPr id="63" name="Google Shape;63;p13"/>
          <p:cNvSpPr txBox="1"/>
          <p:nvPr/>
        </p:nvSpPr>
        <p:spPr>
          <a:xfrm>
            <a:off x="2774250" y="3076750"/>
            <a:ext cx="3595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pen Sans"/>
                <a:ea typeface="Open Sans"/>
                <a:cs typeface="Open Sans"/>
                <a:sym typeface="Open Sans"/>
              </a:rPr>
              <a:t>3DVSS 2023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2774250" y="3463575"/>
            <a:ext cx="359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Kajal Sanklecha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/>
        </p:nvSpPr>
        <p:spPr>
          <a:xfrm>
            <a:off x="3667350" y="2248500"/>
            <a:ext cx="2197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Economica"/>
                <a:ea typeface="Economica"/>
                <a:cs typeface="Economica"/>
                <a:sym typeface="Economica"/>
              </a:rPr>
              <a:t>Any</a:t>
            </a:r>
            <a:r>
              <a:rPr lang="en" sz="300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3000">
                <a:latin typeface="Economica"/>
                <a:ea typeface="Economica"/>
                <a:cs typeface="Economica"/>
                <a:sym typeface="Economica"/>
              </a:rPr>
              <a:t>Questions?</a:t>
            </a:r>
            <a:endParaRPr sz="3000"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Visualization of the loaded mesh / point cloud from any format using Trimesh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Loading using Open3D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Rendering using Trimesh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Transformation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 rotWithShape="1">
          <a:blip r:embed="rId3">
            <a:alphaModFix/>
          </a:blip>
          <a:srcRect b="15515" l="31730" r="29807" t="33797"/>
          <a:stretch/>
        </p:blipFill>
        <p:spPr>
          <a:xfrm>
            <a:off x="2063800" y="997088"/>
            <a:ext cx="5016400" cy="381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Handling RGBD Data (2.5D)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 b="36988" l="0" r="0" t="0"/>
          <a:stretch/>
        </p:blipFill>
        <p:spPr>
          <a:xfrm>
            <a:off x="244376" y="1361250"/>
            <a:ext cx="8655252" cy="332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Point Cloud Registration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1226050"/>
            <a:ext cx="8096250" cy="330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ICP (Iterative Closest Point)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/>
          </a:blip>
          <a:srcRect b="7097" l="0" r="0" t="2723"/>
          <a:stretch/>
        </p:blipFill>
        <p:spPr>
          <a:xfrm>
            <a:off x="2060075" y="970125"/>
            <a:ext cx="5432248" cy="406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Signed Distance Function (SDF)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225225"/>
            <a:ext cx="50928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widely used implicit 3D representation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Negative values on the inside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Zero on the surface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Positive values on the outside</a:t>
            </a:r>
            <a:endParaRPr sz="1400"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4548" y="1225223"/>
            <a:ext cx="3427750" cy="342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TSDF - Truncated SDF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Truncated Signed Distance Field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Dense volumetric scene reconstruction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</a:t>
            </a:r>
            <a:r>
              <a:rPr lang="en"/>
              <a:t>ntegrates depth readings into the Voxel Block Grid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Reduces noise and generates smooth surfaces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TSDF integration</a:t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317800"/>
            <a:ext cx="3533825" cy="316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8725" y="1317800"/>
            <a:ext cx="4083575" cy="316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